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86" r:id="rId3"/>
    <p:sldId id="991" r:id="rId4"/>
    <p:sldId id="992" r:id="rId5"/>
    <p:sldId id="1001" r:id="rId6"/>
    <p:sldId id="993" r:id="rId7"/>
    <p:sldId id="1000" r:id="rId8"/>
    <p:sldId id="994" r:id="rId9"/>
    <p:sldId id="995" r:id="rId10"/>
    <p:sldId id="1002" r:id="rId11"/>
    <p:sldId id="999" r:id="rId12"/>
    <p:sldId id="1004" r:id="rId13"/>
    <p:sldId id="1005" r:id="rId14"/>
    <p:sldId id="997" r:id="rId15"/>
    <p:sldId id="1007" r:id="rId16"/>
    <p:sldId id="998" r:id="rId17"/>
    <p:sldId id="988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I have a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2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5984"/>
            <a:ext cx="11485848" cy="738664"/>
          </a:xfrm>
        </p:spPr>
        <p:txBody>
          <a:bodyPr/>
          <a:lstStyle/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hamster/hamsters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small. She likes it.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we4.jpg" descr="id:21474913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551590" y="1430028"/>
            <a:ext cx="542925" cy="71628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1486694" y="1556792"/>
            <a:ext cx="1656184" cy="577215"/>
          </a:xfrm>
          <a:prstGeom prst="rect">
            <a:avLst/>
          </a:prstGeom>
        </p:spPr>
      </p:pic>
      <p:sp>
        <p:nvSpPr>
          <p:cNvPr id="7" name="内容占位符 6"/>
          <p:cNvSpPr txBox="1">
            <a:spLocks/>
          </p:cNvSpPr>
          <p:nvPr/>
        </p:nvSpPr>
        <p:spPr bwMode="auto">
          <a:xfrm>
            <a:off x="658030" y="2204864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图片显示一只仓鼠，英文表达为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“hamster”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，名词应用单数形式。故选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hamster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79605" y="152037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hamster</a:t>
            </a:r>
            <a:endParaRPr lang="zh-CN" altLang="en-US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33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97" y="1484784"/>
            <a:ext cx="11584557" cy="3312368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38499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线三格书写规范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小写字母主要占第二格，注意书写饱满，不要出格。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940" y="1430461"/>
            <a:ext cx="1966414" cy="59588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522" y="2969370"/>
            <a:ext cx="11089232" cy="1512168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550590" y="2780928"/>
            <a:ext cx="1148584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3500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a b c d e f g h </a:t>
            </a:r>
            <a:r>
              <a:rPr lang="en-US" altLang="zh-CN" sz="3500" b="1" dirty="0" err="1" smtClean="0">
                <a:latin typeface="Times New Roman" panose="02020603050405020304" pitchFamily="18" charset="0"/>
                <a:ea typeface="楷体" panose="02010609060101010101" pitchFamily="49" charset="-122"/>
              </a:rPr>
              <a:t>i</a:t>
            </a:r>
            <a:r>
              <a:rPr lang="en-US" altLang="zh-CN" sz="3500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 j k l m</a:t>
            </a:r>
          </a:p>
          <a:p>
            <a:pPr eaLnBrk="1" hangingPunct="1"/>
            <a:r>
              <a:rPr lang="en-US" altLang="zh-CN" sz="3500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n o p q r s t u v w x y z</a:t>
            </a:r>
            <a:endParaRPr lang="zh-CN" altLang="en-US" sz="3500" dirty="0"/>
          </a:p>
        </p:txBody>
      </p:sp>
    </p:spTree>
    <p:extLst>
      <p:ext uri="{BB962C8B-B14F-4D97-AF65-F5344CB8AC3E}">
        <p14:creationId xmlns:p14="http://schemas.microsoft.com/office/powerpoint/2010/main" val="6383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5289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读一读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给下列句子或对话选择正确的图片并涂上相应的颜色。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dog. It’s brown.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cat. It’s green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13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7723028" cy="72628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4726" y="2132856"/>
            <a:ext cx="7876952" cy="120711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29011" y="3311950"/>
            <a:ext cx="1234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棕色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6545" y="4653136"/>
            <a:ext cx="1255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 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绿色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514014" y="378904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看这只狗。它是棕色的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的狗应涂成棕色。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514014" y="522920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我有一只猫。它是绿色的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的猫应涂成绿色。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79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88021"/>
            <a:ext cx="11485848" cy="212365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a duck. It’s white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—What’s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—It’s a red rabbit.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980728"/>
            <a:ext cx="7876952" cy="1207117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14014" y="291617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它是一只鸭子。它是白色的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的鸭子应涂成白色。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78582" y="429309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那是什么？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它是一只红色的兔子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的兔子应涂成红色。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7099" y="2303838"/>
            <a:ext cx="1235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白色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2101" y="3717032"/>
            <a:ext cx="1255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 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红色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95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d-5.eps" descr="id:21474908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881262" y="1844824"/>
            <a:ext cx="2326512" cy="26642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6950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给下列句子选择合适的应答语。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colour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什么颜色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the bird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big hamster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9047534" y="1769265"/>
            <a:ext cx="227796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It’s white.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It’s a dog.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Wow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01471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14014" y="2636912"/>
            <a:ext cx="831749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这只鸟是什么颜色的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可知，答语为颜色，故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它是白色的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514014" y="479715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看！一只大仓鼠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可知，答案应为惊叹，故选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42342" y="41490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20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d-5.eps" descr="id:21474908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881262" y="2124787"/>
            <a:ext cx="2326512" cy="26642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6913"/>
            <a:ext cx="11485848" cy="212365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your mum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What’s 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9047534" y="2049228"/>
            <a:ext cx="227796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It’s white.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It’s a dog.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Wow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442006" y="226002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句子是一般疑问句，答语为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478582" y="3645024"/>
            <a:ext cx="828092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可知，答语句型为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“It’s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165467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0497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0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26607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仿照例子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介绍一下可爱的小动物吧。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white, small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rabbit. It’s white. It’s small. I like it very much.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brown,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gh18.jpg" descr="id:21474914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1988039"/>
            <a:ext cx="763905" cy="721995"/>
          </a:xfrm>
          <a:prstGeom prst="rect">
            <a:avLst/>
          </a:prstGeom>
        </p:spPr>
      </p:pic>
      <p:pic>
        <p:nvPicPr>
          <p:cNvPr id="5" name="tt19.jpg" descr="id:21474914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356191"/>
            <a:ext cx="775335" cy="71628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334566" y="4257613"/>
            <a:ext cx="11593195" cy="826770"/>
          </a:xfrm>
          <a:prstGeom prst="rect">
            <a:avLst/>
          </a:prstGeom>
        </p:spPr>
      </p:pic>
      <p:pic>
        <p:nvPicPr>
          <p:cNvPr id="7" name="BS03.eps" descr="id:214749141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5" y="764704"/>
            <a:ext cx="9145016" cy="647271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279810" y="4111576"/>
            <a:ext cx="11485848" cy="803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3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dog. It’s brown. It’s big. I like it very much.</a:t>
            </a:r>
            <a:endParaRPr lang="zh-CN" altLang="zh-CN" sz="35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9998" y="50781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根据例句可知，句型为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have 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动物名称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颜色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 it very much.”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47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97" y="1484784"/>
            <a:ext cx="11584557" cy="23762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940" y="1430461"/>
            <a:ext cx="1966414" cy="595883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615440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句子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书写规范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句首字母要大写，句子结束要在第三条线上点一个实心点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“.”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作为句号；疑问句用问号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；感叹句用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801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12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9422397" cy="5395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06" y="2204864"/>
            <a:ext cx="11125200" cy="191452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2108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6574" y="5066020"/>
            <a:ext cx="2957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 It’s white.</a:t>
            </a:r>
            <a:endParaRPr lang="zh-CN" altLang="en-US" sz="2800" b="1" kern="10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81107" y="5013176"/>
            <a:ext cx="2598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 It’s big.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51590" y="5085184"/>
            <a:ext cx="2039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have a cat.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70670" y="43459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23198" y="43459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87694" y="43651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22598" y="3501008"/>
            <a:ext cx="331236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What’s this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It’s a hamster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19361"/>
            <a:ext cx="11277600" cy="1933575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8092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09440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                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11252" y="29057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23198" y="29057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15464" y="292494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11031" y="3501008"/>
            <a:ext cx="34563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Look 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at my dog. It’s brown. It’s nice</a:t>
            </a:r>
            <a:r>
              <a:rPr lang="en-US" altLang="zh-CN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ED028C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83438" y="3501008"/>
            <a:ext cx="41044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What’s in the box</a:t>
            </a:r>
            <a:r>
              <a:rPr lang="zh-CN" altLang="zh-CN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It’s a bird.</a:t>
            </a:r>
            <a:endParaRPr lang="zh-CN" altLang="zh-CN" sz="1050">
              <a:solidFill>
                <a:srgbClr val="ED028C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44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02434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rabbit.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3052117"/>
            <a:ext cx="11413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“have”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一只兔子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“have”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176300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80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6794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small.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	B. am	C. have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78582" y="28529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是第三人称单数，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6096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26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9167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my	B. me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是名词，其前用形容词性物主代词修饰，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是宾格；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是主格。故选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8134" y="1584263"/>
            <a:ext cx="584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 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55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3699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poem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柴门闻犬吠，风雪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夜归人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这句诗中，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means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in English.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hamster	B. cat	C. dog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1772816"/>
            <a:ext cx="3533775" cy="499745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442006" y="35642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的意思，英文表达为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“dog”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4012" y="17266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845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66199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根据图片和提示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选择合适的单词并抄写在四线三格内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7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have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rabbit/rabbits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white.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062758" y="2564904"/>
            <a:ext cx="1257300" cy="577215"/>
          </a:xfrm>
          <a:prstGeom prst="rect">
            <a:avLst/>
          </a:prstGeom>
        </p:spPr>
      </p:pic>
      <p:pic>
        <p:nvPicPr>
          <p:cNvPr id="4" name="we1.jpg" descr="id:21474913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79382" y="2276872"/>
            <a:ext cx="1047750" cy="990600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86022" y="32762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图片显示一只兔子，英文表达为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“a rabbit”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00969" y="2537114"/>
            <a:ext cx="1143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rabbit</a:t>
            </a:r>
            <a:endParaRPr lang="zh-CN" altLang="en-US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50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5984"/>
            <a:ext cx="11485848" cy="738664"/>
          </a:xfrm>
        </p:spPr>
        <p:txBody>
          <a:bodyPr/>
          <a:lstStyle/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dog/dogs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cute.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we2.jpg" descr="id:21474913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895406" y="1268760"/>
            <a:ext cx="1806752" cy="932304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1560592"/>
            <a:ext cx="1257300" cy="577215"/>
          </a:xfrm>
          <a:prstGeom prst="rect">
            <a:avLst/>
          </a:prstGeom>
        </p:spPr>
      </p:pic>
      <p:sp>
        <p:nvSpPr>
          <p:cNvPr id="7" name="内容占位符 6"/>
          <p:cNvSpPr txBox="1">
            <a:spLocks/>
          </p:cNvSpPr>
          <p:nvPr/>
        </p:nvSpPr>
        <p:spPr bwMode="auto">
          <a:xfrm>
            <a:off x="586022" y="2132856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图片显示两只小狗，后一句主语用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所以名词应为复数形式。故选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19731" y="1537628"/>
            <a:ext cx="883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dogs</a:t>
            </a:r>
            <a:endParaRPr lang="zh-CN" altLang="en-US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71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727</Words>
  <Application>Microsoft Office PowerPoint</Application>
  <PresentationFormat>自定义</PresentationFormat>
  <Paragraphs>106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345</cp:revision>
  <dcterms:created xsi:type="dcterms:W3CDTF">2020-11-06T05:24:00Z</dcterms:created>
  <dcterms:modified xsi:type="dcterms:W3CDTF">2025-06-07T05:42:48Z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